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3066-2201-4373-B3C1-5D1F934AF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B6BE4-0534-4483-B70F-56674168D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4AB86-BE54-41AF-96A7-62A2FE66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8918-597C-49CB-AAFC-71723C25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3FB04-8B7C-4B33-AEA3-B7A0B2BA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8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A7D9-259F-407C-8D12-9D886A880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4AAAA-F0E4-4D9A-A580-7C9F15DC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B94D1-0BE3-4B98-9C3E-1C50489A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E746-D286-41F4-ABC8-464EBC53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1122E-8F2A-418D-93E0-0A597D8A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4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01B8BE-9D2D-4E72-B390-63C687DF8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7D8D5-B828-4ACA-96CF-361A08476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1A88-CF00-42C2-89ED-E42D2A4A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70A12-BE5F-4872-A60B-92B43AB6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69F4C-3558-47F1-88F2-69EE3D2B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97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112A-0B89-534F-8CCB-1DC617CFFE4A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B301-7309-D145-8D56-525AEA31B8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7"/>
            <a:ext cx="12227119" cy="692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94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D822B-D470-48BE-9949-ACD4BC3E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04C33-B6C9-4404-8AB8-813108472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F9C83-C305-4CA1-86AD-814E1E64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5D629-810E-4864-A9E8-F2AFFE62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A4CAD-C828-41A9-839E-D9CC02DC1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C6556-08BA-427E-A03D-67537C91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2EBA1-58C8-492A-8A71-8FB16BA47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6EDCE-9C80-41C5-8814-EF3A42693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2DEDA-23CC-4A3E-9ABE-0D127C2D9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CB966-B74D-4C25-95B7-1EA78F90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B586-6B29-464D-B168-4971B527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64723-5516-42AF-AB4C-E439B9D2F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3E95B-5C1F-4C27-90B1-C7B4E4D20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1C4A2-5A84-40F2-A645-D7DBB8BD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32057-EF4E-446A-9F23-21C80D76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A57E1-D27D-4E37-B026-C54D9C59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0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3248-1CB4-4913-B9B4-4355E6CB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8C1A2-EB3D-4343-A647-8B336A4F5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C2C9B-0ABF-465B-B213-E195392C9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2B14A-C7C9-46B1-9A1D-73335A58B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ACC2F-E6B8-4A55-9D28-59063EC32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DB840-3C5F-4A26-AC6A-68C132AAA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75AF6D-B3AD-416E-AE14-4AFE8925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ABE099-8D18-4059-B378-1189825F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2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14D4-BDE1-48CC-A26C-13ED5CDE0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76735-85B2-4E24-BBAB-B599E7F7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5E572-57A8-436C-A9E7-513AE07B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7C717-9440-4184-8E75-B05D59A3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8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46B64-CFDE-470A-9699-E07C594CC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6D210A-FA6D-479E-8B1D-35928173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1AFEE-08F3-48F4-9B5B-6C2EC68F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6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DE672-B8B5-4721-B9F3-7378EB0D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1A2B-E09F-4E10-899A-137959502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6BD9C-E3D9-466E-91FE-4D88A6393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AAEBE-AF45-4975-88C3-E4B4A6ED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C91D6-A109-48D8-8CB3-E7BF94FB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46289-90A8-4B2F-A57F-C56358E8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F125A-77E2-40A0-A4DC-B5D5EF5B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EC7F2F-AD75-422C-9901-F1EF0C841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F1B6C-99EE-4C77-BBE2-70CF37B7F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A9AFA-3ECD-407B-A428-FBBCACEC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8501F-184E-43E3-B5DE-DB899749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AED83-AAFE-4A3F-A257-1B28B085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9E3CC-85A0-4953-96E9-3CCAE6CF1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28C7C-5517-4FAD-9662-916C8FF69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7E743-5AAD-4C58-A9FF-A31A6E369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C33BA-194F-49C7-9A6E-D6BCB90A487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A4970-F0DA-4C15-8C42-266212E36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9EB48-5F93-410F-90C6-DC322F251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6F53-EC0F-407E-AD00-3966F5FB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75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Crispino</dc:creator>
  <cp:lastModifiedBy>Michelle Crispino</cp:lastModifiedBy>
  <cp:revision>1</cp:revision>
  <dcterms:created xsi:type="dcterms:W3CDTF">2018-05-11T17:20:49Z</dcterms:created>
  <dcterms:modified xsi:type="dcterms:W3CDTF">2018-05-11T17:21:50Z</dcterms:modified>
</cp:coreProperties>
</file>